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dec Pro Bold" charset="1" panose="00000600000000000000"/>
      <p:regular r:id="rId15"/>
    </p:embeddedFont>
    <p:embeddedFont>
      <p:font typeface="Poppins" charset="1" panose="00000500000000000000"/>
      <p:regular r:id="rId16"/>
    </p:embeddedFont>
    <p:embeddedFont>
      <p:font typeface="Academy" charset="1" panose="00000000000000000000"/>
      <p:regular r:id="rId17"/>
    </p:embeddedFont>
    <p:embeddedFont>
      <p:font typeface="Poppins Bold" charset="1" panose="00000800000000000000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0.jpe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345752" y="-825227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6320" y="943019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42978" y="8805711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99586" y="643233"/>
            <a:ext cx="3010168" cy="3062922"/>
          </a:xfrm>
          <a:custGeom>
            <a:avLst/>
            <a:gdLst/>
            <a:ahLst/>
            <a:cxnLst/>
            <a:rect r="r" b="b" t="t" l="l"/>
            <a:pathLst>
              <a:path h="3062922" w="3010168">
                <a:moveTo>
                  <a:pt x="0" y="0"/>
                </a:moveTo>
                <a:lnTo>
                  <a:pt x="3010168" y="0"/>
                </a:lnTo>
                <a:lnTo>
                  <a:pt x="3010168" y="3062922"/>
                </a:lnTo>
                <a:lnTo>
                  <a:pt x="0" y="30629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06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42978" y="3451218"/>
            <a:ext cx="13589169" cy="287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Real-Time Tweet Sentiment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42978" y="6622051"/>
            <a:ext cx="9209333" cy="111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6"/>
              </a:lnSpc>
              <a:spcBef>
                <a:spcPct val="0"/>
              </a:spcBef>
            </a:pPr>
            <a:r>
              <a:rPr lang="en-US" sz="2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presentation will introduce our Real-Time Tweet Sentiment Analysis project, highlighting its objectives, methodologies, and potential impact.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5308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8016" y="8805711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09714" y="0"/>
            <a:ext cx="5878286" cy="10287000"/>
          </a:xfrm>
          <a:custGeom>
            <a:avLst/>
            <a:gdLst/>
            <a:ahLst/>
            <a:cxnLst/>
            <a:rect r="r" b="b" t="t" l="l"/>
            <a:pathLst>
              <a:path h="10287000" w="5878286">
                <a:moveTo>
                  <a:pt x="0" y="0"/>
                </a:moveTo>
                <a:lnTo>
                  <a:pt x="5878286" y="0"/>
                </a:lnTo>
                <a:lnTo>
                  <a:pt x="5878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28016" y="2474807"/>
            <a:ext cx="8529915" cy="288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45308" y="5458640"/>
            <a:ext cx="8107647" cy="129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GOAL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Sentiment Analysis Overview 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Analyzing Tweets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40050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25349" y="9048929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16373" y="3868570"/>
            <a:ext cx="3297826" cy="2855769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4987" t="0" r="-14987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7542434" y="3831439"/>
            <a:ext cx="3297826" cy="2855769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32081" t="0" r="-32081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3123476" y="3741846"/>
            <a:ext cx="3297826" cy="2855769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7730" t="0" r="-7730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2416373" y="3567133"/>
            <a:ext cx="843381" cy="84338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16702" y="1774774"/>
            <a:ext cx="10654596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Methodology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6988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02072" y="9083771"/>
            <a:ext cx="356688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00647" y="3446880"/>
            <a:ext cx="843381" cy="84338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479352" y="3320156"/>
            <a:ext cx="843381" cy="84338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813049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3476" y="6962464"/>
            <a:ext cx="3071287" cy="34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Model Selection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99289" y="7387624"/>
            <a:ext cx="3531995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Gather relevant data from diverse sources.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98637" y="7387624"/>
            <a:ext cx="3373752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Tokenization, lemmatization, and cleaning data.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46493" y="7387624"/>
            <a:ext cx="4025253" cy="9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Using Hugging Face Transformers (cardiffnlp/twitter-roberta-base-sentiment).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42130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0521" y="675587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96870" y="2602538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78302" y="-1121099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45308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28016" y="8805711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28016" y="1959650"/>
            <a:ext cx="9663078" cy="288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</a:t>
            </a:r>
          </a:p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Development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46542" y="4782005"/>
            <a:ext cx="8626027" cy="365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371" indent="-282685" lvl="1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Libraries</a:t>
            </a:r>
          </a:p>
          <a:p>
            <a:pPr algn="just" marL="1130742" indent="-376914" lvl="2">
              <a:lnSpc>
                <a:spcPts val="3666"/>
              </a:lnSpc>
              <a:buFont typeface="Arial"/>
              <a:buChar char="⚬"/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Pandas </a:t>
            </a:r>
          </a:p>
          <a:p>
            <a:pPr algn="just" marL="1130742" indent="-376914" lvl="2">
              <a:lnSpc>
                <a:spcPts val="3666"/>
              </a:lnSpc>
              <a:buFont typeface="Arial"/>
              <a:buChar char="⚬"/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SpaCy</a:t>
            </a:r>
          </a:p>
          <a:p>
            <a:pPr algn="just" marL="1130742" indent="-376914" lvl="2">
              <a:lnSpc>
                <a:spcPts val="3666"/>
              </a:lnSpc>
              <a:buFont typeface="Arial"/>
              <a:buChar char="⚬"/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Hugging Face Transformers</a:t>
            </a:r>
          </a:p>
          <a:p>
            <a:pPr algn="just" marL="1130742" indent="-376914" lvl="2">
              <a:lnSpc>
                <a:spcPts val="3666"/>
              </a:lnSpc>
              <a:buFont typeface="Arial"/>
              <a:buChar char="⚬"/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TensorFlow</a:t>
            </a:r>
          </a:p>
          <a:p>
            <a:pPr algn="just" marL="565371" indent="-282685" lvl="1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 Cleaning</a:t>
            </a:r>
          </a:p>
          <a:p>
            <a:pPr algn="just" marL="565371" indent="-282685" lvl="1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 Prediction</a:t>
            </a:r>
          </a:p>
          <a:p>
            <a:pPr algn="just" marL="565371" indent="-282685" lvl="1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58" r="0" b="-2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8352" y="6988011"/>
            <a:ext cx="4620711" cy="6406532"/>
          </a:xfrm>
          <a:custGeom>
            <a:avLst/>
            <a:gdLst/>
            <a:ahLst/>
            <a:cxnLst/>
            <a:rect r="r" b="b" t="t" l="l"/>
            <a:pathLst>
              <a:path h="6406532" w="4620711">
                <a:moveTo>
                  <a:pt x="0" y="0"/>
                </a:moveTo>
                <a:lnTo>
                  <a:pt x="4620711" y="0"/>
                </a:lnTo>
                <a:lnTo>
                  <a:pt x="4620711" y="6406533"/>
                </a:lnTo>
                <a:lnTo>
                  <a:pt x="0" y="6406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6155" y="1746199"/>
            <a:ext cx="13235691" cy="120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4"/>
              </a:lnSpc>
            </a:pPr>
            <a:r>
              <a:rPr lang="en-US" b="true" sz="85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AWS Services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640511" y="1155566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2495" y="1471453"/>
            <a:ext cx="3679642" cy="3672047"/>
          </a:xfrm>
          <a:custGeom>
            <a:avLst/>
            <a:gdLst/>
            <a:ahLst/>
            <a:cxnLst/>
            <a:rect r="r" b="b" t="t" l="l"/>
            <a:pathLst>
              <a:path h="3672047" w="3679642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2109" y="4244318"/>
            <a:ext cx="7341515" cy="4856099"/>
          </a:xfrm>
          <a:custGeom>
            <a:avLst/>
            <a:gdLst/>
            <a:ahLst/>
            <a:cxnLst/>
            <a:rect r="r" b="b" t="t" l="l"/>
            <a:pathLst>
              <a:path h="4856099" w="7341515">
                <a:moveTo>
                  <a:pt x="0" y="0"/>
                </a:moveTo>
                <a:lnTo>
                  <a:pt x="7341514" y="0"/>
                </a:lnTo>
                <a:lnTo>
                  <a:pt x="7341514" y="4856099"/>
                </a:lnTo>
                <a:lnTo>
                  <a:pt x="0" y="48560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4546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34913" y="4244318"/>
            <a:ext cx="7443437" cy="5013982"/>
          </a:xfrm>
          <a:custGeom>
            <a:avLst/>
            <a:gdLst/>
            <a:ahLst/>
            <a:cxnLst/>
            <a:rect r="r" b="b" t="t" l="l"/>
            <a:pathLst>
              <a:path h="5013982" w="7443437">
                <a:moveTo>
                  <a:pt x="0" y="0"/>
                </a:moveTo>
                <a:lnTo>
                  <a:pt x="7443437" y="0"/>
                </a:lnTo>
                <a:lnTo>
                  <a:pt x="7443437" y="5013982"/>
                </a:lnTo>
                <a:lnTo>
                  <a:pt x="0" y="50139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496452" y="3080871"/>
            <a:ext cx="12098636" cy="50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6"/>
              </a:lnSpc>
            </a:pPr>
            <a:r>
              <a:rPr lang="en-US" sz="2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Plan 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07314" y="3085302"/>
            <a:ext cx="12098636" cy="50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6"/>
              </a:lnSpc>
            </a:pPr>
            <a:r>
              <a:rPr lang="en-US" sz="2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Plan B</a:t>
            </a:r>
            <a:r>
              <a:rPr lang="en-US" sz="29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72783" y="97359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008427" y="-805694"/>
            <a:ext cx="11160853" cy="1210112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398551" y="396926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505" t="-2423" r="-972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8551" y="1143000"/>
            <a:ext cx="9155298" cy="157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6997" y="9115425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3258903"/>
            <a:ext cx="7459661" cy="5999397"/>
          </a:xfrm>
          <a:custGeom>
            <a:avLst/>
            <a:gdLst/>
            <a:ahLst/>
            <a:cxnLst/>
            <a:rect r="r" b="b" t="t" l="l"/>
            <a:pathLst>
              <a:path h="5999397" w="7459661">
                <a:moveTo>
                  <a:pt x="0" y="0"/>
                </a:moveTo>
                <a:lnTo>
                  <a:pt x="7459661" y="0"/>
                </a:lnTo>
                <a:lnTo>
                  <a:pt x="7459661" y="5999397"/>
                </a:lnTo>
                <a:lnTo>
                  <a:pt x="0" y="59993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616" t="0" r="-3616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44" r="-10809" b="-160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18617" y="1344587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55102" y="8667929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23747" y="1344587"/>
            <a:ext cx="8339090" cy="10077450"/>
          </a:xfrm>
          <a:custGeom>
            <a:avLst/>
            <a:gdLst/>
            <a:ahLst/>
            <a:cxnLst/>
            <a:rect r="r" b="b" t="t" l="l"/>
            <a:pathLst>
              <a:path h="10077450" w="8339090">
                <a:moveTo>
                  <a:pt x="0" y="0"/>
                </a:moveTo>
                <a:lnTo>
                  <a:pt x="8339090" y="0"/>
                </a:lnTo>
                <a:lnTo>
                  <a:pt x="8339090" y="10077450"/>
                </a:lnTo>
                <a:lnTo>
                  <a:pt x="0" y="10077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05754" y="3446853"/>
            <a:ext cx="11876493" cy="5872919"/>
          </a:xfrm>
          <a:custGeom>
            <a:avLst/>
            <a:gdLst/>
            <a:ahLst/>
            <a:cxnLst/>
            <a:rect r="r" b="b" t="t" l="l"/>
            <a:pathLst>
              <a:path h="5872919" w="11876493">
                <a:moveTo>
                  <a:pt x="0" y="0"/>
                </a:moveTo>
                <a:lnTo>
                  <a:pt x="11876492" y="0"/>
                </a:lnTo>
                <a:lnTo>
                  <a:pt x="11876492" y="5872919"/>
                </a:lnTo>
                <a:lnTo>
                  <a:pt x="0" y="58729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091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88530" y="1796628"/>
            <a:ext cx="10510940" cy="106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4"/>
              </a:lnSpc>
            </a:pPr>
            <a:r>
              <a:rPr lang="en-US" sz="752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 and Predictions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7278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4233" y="-299192"/>
            <a:ext cx="12939534" cy="10885383"/>
          </a:xfrm>
          <a:custGeom>
            <a:avLst/>
            <a:gdLst/>
            <a:ahLst/>
            <a:cxnLst/>
            <a:rect r="r" b="b" t="t" l="l"/>
            <a:pathLst>
              <a:path h="10885383" w="12939534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18396" y="4370068"/>
            <a:ext cx="1375303" cy="1546865"/>
          </a:xfrm>
          <a:custGeom>
            <a:avLst/>
            <a:gdLst/>
            <a:ahLst/>
            <a:cxnLst/>
            <a:rect r="r" b="b" t="t" l="l"/>
            <a:pathLst>
              <a:path h="1546865" w="1375303">
                <a:moveTo>
                  <a:pt x="0" y="0"/>
                </a:moveTo>
                <a:lnTo>
                  <a:pt x="1375303" y="0"/>
                </a:lnTo>
                <a:lnTo>
                  <a:pt x="1375303" y="1546864"/>
                </a:lnTo>
                <a:lnTo>
                  <a:pt x="0" y="154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25349" y="8515529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16702" y="2208999"/>
            <a:ext cx="10654596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Q&amp;A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7060" y="717473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71963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268145" y="5725132"/>
            <a:ext cx="3751711" cy="684395"/>
            <a:chOff x="0" y="0"/>
            <a:chExt cx="1115391" cy="203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5391" cy="203472"/>
            </a:xfrm>
            <a:custGeom>
              <a:avLst/>
              <a:gdLst/>
              <a:ahLst/>
              <a:cxnLst/>
              <a:rect r="r" b="b" t="t" l="l"/>
              <a:pathLst>
                <a:path h="203472" w="1115391">
                  <a:moveTo>
                    <a:pt x="0" y="0"/>
                  </a:moveTo>
                  <a:lnTo>
                    <a:pt x="1115391" y="0"/>
                  </a:lnTo>
                  <a:lnTo>
                    <a:pt x="1115391" y="203472"/>
                  </a:lnTo>
                  <a:lnTo>
                    <a:pt x="0" y="20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7F7F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5391" cy="241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257322" y="5864856"/>
            <a:ext cx="500017" cy="500017"/>
          </a:xfrm>
          <a:custGeom>
            <a:avLst/>
            <a:gdLst/>
            <a:ahLst/>
            <a:cxnLst/>
            <a:rect r="r" b="b" t="t" l="l"/>
            <a:pathLst>
              <a:path h="500017" w="500017">
                <a:moveTo>
                  <a:pt x="0" y="0"/>
                </a:moveTo>
                <a:lnTo>
                  <a:pt x="500018" y="0"/>
                </a:lnTo>
                <a:lnTo>
                  <a:pt x="500018" y="500018"/>
                </a:lnTo>
                <a:lnTo>
                  <a:pt x="0" y="500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24325" y="5964371"/>
            <a:ext cx="405695" cy="266283"/>
          </a:xfrm>
          <a:custGeom>
            <a:avLst/>
            <a:gdLst/>
            <a:ahLst/>
            <a:cxnLst/>
            <a:rect r="r" b="b" t="t" l="l"/>
            <a:pathLst>
              <a:path h="266283" w="405695">
                <a:moveTo>
                  <a:pt x="0" y="0"/>
                </a:moveTo>
                <a:lnTo>
                  <a:pt x="405695" y="0"/>
                </a:lnTo>
                <a:lnTo>
                  <a:pt x="405695" y="266283"/>
                </a:lnTo>
                <a:lnTo>
                  <a:pt x="0" y="2662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17060" y="4292915"/>
            <a:ext cx="9253880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8852" y="5933256"/>
            <a:ext cx="3307928" cy="35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5"/>
              </a:lnSpc>
            </a:pPr>
            <a:r>
              <a:rPr lang="en-US" b="true" sz="2543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Get in touch with us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795942" y="9066332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DAGUOoTPKU4</dc:identifier>
  <dcterms:modified xsi:type="dcterms:W3CDTF">2011-08-01T06:04:30Z</dcterms:modified>
  <cp:revision>1</cp:revision>
  <dc:title>Team</dc:title>
</cp:coreProperties>
</file>